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6" r:id="rId4"/>
    <p:sldId id="262" r:id="rId5"/>
    <p:sldId id="263" r:id="rId6"/>
    <p:sldId id="265" r:id="rId7"/>
    <p:sldId id="26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05416E-8B82-45D6-A71A-A008C761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3E3C38-2B94-428D-859E-D51BE3EDB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4B24A4-A9AC-496A-A38F-78A86836B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DEEB4-9B8D-4E11-A274-298F4D36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043762-010D-40F9-A01E-8257ED5CA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144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D2DCE-7C1A-4072-B25C-D2C6984D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782CCD-2212-43BF-B27B-8216009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94439C-983F-4A9E-A6EF-422C51C9D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3B4254-7BB9-489C-9920-9A1CB9282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AD9144-40D6-4322-8B4C-358C30FB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933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9D4441F-036F-41FA-8774-19C263880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A4373FD-7172-4210-9BC4-9112860D5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8BBBC8-D1AA-4E0D-90B6-765B8088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9E1755-EE51-4352-8025-AEC3610C2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56CC3E-4ECF-4336-99DD-7464AC151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27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C91E8-6982-4D8B-802F-6D930FD4C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44ED50-4AC3-4AEB-85AF-B125AA675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99BB46-537B-49CE-A796-6B87B9B1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497B82-5C6C-4396-9189-9EB5F90C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AEFC27-84FD-4E84-A13C-31087933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064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69824-DD65-4092-A804-B315C5767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333CD6-4CCD-4737-9800-B3FCF9C9E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5EEE7D-734A-4462-9F49-F257C54B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B0CF59-7D0F-4EE1-BA31-001475BD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8D3BED-8C5D-486D-AA18-77F9D9BBB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70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4E932-6338-4183-8BA8-12BCD7BC1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F0CC34-F4DA-4BE3-8A2A-D4F7A3B95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DB77EF4-2449-48F5-9195-FC08737C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98B3A63-AFEF-4262-8CE6-CCBE08926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3EEF1D-354D-4BE6-AC4C-F8AEDB8ED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65A20DF-CE20-41F9-833B-0D2C8C5FF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9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AAC54E-8898-46DB-9C56-8A85D0EF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B78A9B-A9A6-4625-B415-56B8622AF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9BC4A4F-B1CB-4498-A076-D08CD4C9C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C3FD76F-3594-4B92-8D80-A9A746A7B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ADE250E-D7A8-4E60-8642-4DE1F3A431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3536A42-EAC1-4E5C-BFF5-3EAF7BA2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1695283-0190-46BD-AA76-C8603BA3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7012D9F-07C0-4F03-BD8B-057C21B2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89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AE158-DF40-4A18-A8E4-93F4F66E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85AF1D1-E563-48AA-ADAE-E991A6C9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ADF7455-3182-454E-91E1-3C16A4767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F211BB1-BAF1-4622-A6A7-EF15C254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636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FD90805-F612-43CC-B17B-DEAD4698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009058C-3460-48E3-9556-E5B6A50A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3DD4AE7-9AE3-4685-9153-BF00459B0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32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0F67B-9198-45CE-AD70-061EE218A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27EB0A-D2C7-48E1-89A8-AF58E4BF5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2D7E57-FE90-4E97-B0A6-D995D433C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184E23-719C-4805-B862-8E309BCE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7BB2CC-CF6C-4E57-B8EF-8EF504106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D7F643-7F4E-4563-A129-B4A9242AB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7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B85FA-CF2F-486E-A65D-E4D147B5A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F13EA43-580D-41A6-AAA4-AD16CE077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9B7454-F40E-4E84-9414-A9BDF281F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CCC1E44-B84A-4B0B-AA2D-D4AB87FD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CCF9FB-24D8-4AEC-89BF-BF9A67DF1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3B67D01-4662-4636-9F8F-C52FEE316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97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14F6026-0B1D-4BF4-A242-F020401CD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FDFF5E-5060-41DE-BD7A-24EBE8573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8B1FDD-7369-4E3F-97BC-CEE4071CA1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DD96A-44C4-4C03-B595-CC85D419C8DC}" type="datetimeFigureOut">
              <a:rPr lang="nl-NL" smtClean="0"/>
              <a:t>25-5-2021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ED1857-D89A-4247-BF88-A1FDC4EA7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194F00-407B-4CE7-A72C-1CAABE9AE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88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REE DESKTOP &amp; MOBILE WALLPAPER! HAPPY BANANA! - Fablouise">
            <a:extLst>
              <a:ext uri="{FF2B5EF4-FFF2-40B4-BE49-F238E27FC236}">
                <a16:creationId xmlns:a16="http://schemas.microsoft.com/office/drawing/2014/main" id="{55C59A9D-950E-4B05-9E5A-8C0AF95222B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351AAE9-21E0-4D1E-BD60-68984C665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nl-NL" sz="6600">
                <a:solidFill>
                  <a:srgbClr val="FFFFFF"/>
                </a:solidFill>
              </a:rPr>
              <a:t>Expressief talent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C38E518-F1DC-43E5-A0DC-0C66571CE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Module B deel 2</a:t>
            </a:r>
          </a:p>
          <a:p>
            <a:r>
              <a:rPr lang="nl-NL" dirty="0">
                <a:solidFill>
                  <a:srgbClr val="FFFFFF"/>
                </a:solidFill>
              </a:rPr>
              <a:t>Les 3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14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loeilamp op een gele achtergrond met geschetste lichtbundels en een kabel">
            <a:extLst>
              <a:ext uri="{FF2B5EF4-FFF2-40B4-BE49-F238E27FC236}">
                <a16:creationId xmlns:a16="http://schemas.microsoft.com/office/drawing/2014/main" id="{8C78EA19-A4C5-4B05-983C-23DABBE38A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40487" r="2173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DB9AE50-0220-4F7D-80DC-860CFBA6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0000"/>
                </a:solidFill>
              </a:rPr>
              <a:t>Belangrijk!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754282-3DFC-4324-85A3-4425235DB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881428" cy="3787412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rgbClr val="000000"/>
                </a:solidFill>
              </a:rPr>
              <a:t>NB: alle opdrachten + 2 </a:t>
            </a:r>
            <a:r>
              <a:rPr lang="nl-NL" sz="2000" dirty="0" err="1">
                <a:solidFill>
                  <a:srgbClr val="000000"/>
                </a:solidFill>
              </a:rPr>
              <a:t>GO’s</a:t>
            </a:r>
            <a:r>
              <a:rPr lang="nl-NL" sz="2000" dirty="0">
                <a:solidFill>
                  <a:srgbClr val="000000"/>
                </a:solidFill>
              </a:rPr>
              <a:t> zijn voorwaarde voor jouw examen. Zonder dit mag jij GEEN examen doen!</a:t>
            </a:r>
          </a:p>
          <a:p>
            <a:r>
              <a:rPr lang="nl-NL" sz="2000" dirty="0">
                <a:solidFill>
                  <a:srgbClr val="000000"/>
                </a:solidFill>
              </a:rPr>
              <a:t>Heeft iedereen 2 </a:t>
            </a:r>
            <a:r>
              <a:rPr lang="nl-NL" sz="2000" dirty="0" err="1">
                <a:solidFill>
                  <a:srgbClr val="000000"/>
                </a:solidFill>
              </a:rPr>
              <a:t>GO’s</a:t>
            </a:r>
            <a:r>
              <a:rPr lang="nl-NL" sz="2000">
                <a:solidFill>
                  <a:srgbClr val="000000"/>
                </a:solidFill>
              </a:rPr>
              <a:t>?</a:t>
            </a:r>
            <a:endParaRPr lang="nl-NL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321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DDA986-B6EE-4642-AC60-0490373E6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B62878-12EF-4E97-A284-47BAFC30D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79188D-1ED5-4705-B8C7-5D6FB7670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514" y="685800"/>
            <a:ext cx="10800972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E6D9BF3-1A51-4C02-87F3-A270D7AE5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261137"/>
            <a:ext cx="8959893" cy="888360"/>
          </a:xfrm>
        </p:spPr>
        <p:txBody>
          <a:bodyPr anchor="b">
            <a:normAutofit/>
          </a:bodyPr>
          <a:lstStyle/>
          <a:p>
            <a:pPr algn="ctr"/>
            <a:r>
              <a:rPr lang="nl-NL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Ik heb nog geen GO van…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3D5DAE-8B34-4DA7-9F0D-1E3A2F486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427383"/>
            <a:ext cx="8959892" cy="3169482"/>
          </a:xfrm>
        </p:spPr>
        <p:txBody>
          <a:bodyPr anchor="t">
            <a:normAutofit/>
          </a:bodyPr>
          <a:lstStyle/>
          <a:p>
            <a:endParaRPr lang="nl-NL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36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Een afspraak in een papieren agenda schrijven">
            <a:extLst>
              <a:ext uri="{FF2B5EF4-FFF2-40B4-BE49-F238E27FC236}">
                <a16:creationId xmlns:a16="http://schemas.microsoft.com/office/drawing/2014/main" id="{F54439EC-DD82-4A3A-B4C4-85D53839FE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951F071-C383-4549-A442-ED6DBEB3E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Planning examens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7C0283-2A08-4A21-9E4E-676A8DC73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De examens vinden plaats op 9, 16 en 23 juni </a:t>
            </a:r>
            <a:r>
              <a:rPr lang="nl-NL" sz="2000" b="1" u="sng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fysiek</a:t>
            </a:r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plaats op de Diamantlaan</a:t>
            </a:r>
          </a:p>
          <a:p>
            <a:r>
              <a:rPr lang="nl-NL" sz="2000" dirty="0">
                <a:solidFill>
                  <a:srgbClr val="FFFFFF"/>
                </a:solidFill>
              </a:rPr>
              <a:t>Je vindt de examenplanning op It’s Learning</a:t>
            </a:r>
          </a:p>
          <a:p>
            <a:pPr lvl="1"/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Er wordt niet gewisseld in planning!</a:t>
            </a:r>
          </a:p>
          <a:p>
            <a:pPr lvl="1"/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Kijk goed wanneer jij aan de beurt bent en overleg dit ook met jou stage!</a:t>
            </a:r>
          </a:p>
          <a:p>
            <a:r>
              <a:rPr lang="nl-NL" sz="2000" dirty="0">
                <a:solidFill>
                  <a:srgbClr val="FFFFFF"/>
                </a:solidFill>
              </a:rPr>
              <a:t>Kom op tijd en voorbereid naar je examen toe</a:t>
            </a:r>
          </a:p>
          <a:p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Je hebt 10 minuten voor je</a:t>
            </a:r>
            <a:r>
              <a:rPr lang="nl-NL" sz="2000" dirty="0">
                <a:solidFill>
                  <a:srgbClr val="FFFFFF"/>
                </a:solidFill>
              </a:rPr>
              <a:t> presentatie</a:t>
            </a:r>
            <a:endParaRPr lang="nl-NL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414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2901F1-B28C-42E1-86DF-8C458A07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nl-NL" sz="6600"/>
              <a:t>Het examen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jdelijke aanduiding voor inhoud 2">
            <a:extLst>
              <a:ext uri="{FF2B5EF4-FFF2-40B4-BE49-F238E27FC236}">
                <a16:creationId xmlns:a16="http://schemas.microsoft.com/office/drawing/2014/main" id="{191C5078-4199-4235-979A-C7B18D21B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151" y="1690457"/>
            <a:ext cx="5317489" cy="3561306"/>
          </a:xfrm>
        </p:spPr>
        <p:txBody>
          <a:bodyPr anchor="ctr">
            <a:normAutofit/>
          </a:bodyPr>
          <a:lstStyle/>
          <a:p>
            <a:r>
              <a:rPr lang="nl-NL" sz="1800" dirty="0"/>
              <a:t>De examens krijg je morgen van jouw slb’er</a:t>
            </a:r>
          </a:p>
          <a:p>
            <a:pPr lvl="1"/>
            <a:r>
              <a:rPr lang="nl-NL" sz="1400" dirty="0"/>
              <a:t>Bewaar deze goed, je krijgt hem maar één keer en is erg belangrijk!</a:t>
            </a:r>
          </a:p>
          <a:p>
            <a:r>
              <a:rPr lang="nl-NL" sz="1800" dirty="0"/>
              <a:t>Je activiteit met de doelgroep wordt beoordeeld door jouw stagebegeleider (‘gedragsobservatie begeleiding’)</a:t>
            </a:r>
          </a:p>
          <a:p>
            <a:pPr lvl="1"/>
            <a:r>
              <a:rPr lang="nl-NL" sz="1400" dirty="0"/>
              <a:t>Ondertekenen via paraafjes en </a:t>
            </a:r>
            <a:r>
              <a:rPr lang="nl-NL" sz="1400" b="1" dirty="0"/>
              <a:t>geen</a:t>
            </a:r>
            <a:r>
              <a:rPr lang="nl-NL" sz="1400" dirty="0"/>
              <a:t> kruisjes!</a:t>
            </a:r>
          </a:p>
          <a:p>
            <a:pPr lvl="1"/>
            <a:r>
              <a:rPr lang="nl-NL" sz="1400" dirty="0"/>
              <a:t>Vergeet niet de onderbouwing te laten invullen.</a:t>
            </a:r>
          </a:p>
          <a:p>
            <a:pPr lvl="1"/>
            <a:r>
              <a:rPr lang="nl-NL" sz="1400" dirty="0"/>
              <a:t>Onvoldoende moet met </a:t>
            </a:r>
            <a:r>
              <a:rPr lang="nl-NL" sz="1400" b="1" u="sng" dirty="0">
                <a:solidFill>
                  <a:srgbClr val="FF0000"/>
                </a:solidFill>
              </a:rPr>
              <a:t>rood</a:t>
            </a:r>
            <a:r>
              <a:rPr lang="nl-NL" sz="1400" dirty="0"/>
              <a:t> worden beoordeeld.</a:t>
            </a:r>
          </a:p>
          <a:p>
            <a:r>
              <a:rPr lang="nl-NL" sz="1800" dirty="0"/>
              <a:t>De criteriapunten hebben we vorige keer besproken</a:t>
            </a:r>
          </a:p>
          <a:p>
            <a:pPr lvl="1"/>
            <a:r>
              <a:rPr lang="nl-NL" sz="1400" dirty="0"/>
              <a:t>Deze kan je teruglezen op It’s Learning</a:t>
            </a:r>
          </a:p>
        </p:txBody>
      </p:sp>
    </p:spTree>
    <p:extLst>
      <p:ext uri="{BB962C8B-B14F-4D97-AF65-F5344CB8AC3E}">
        <p14:creationId xmlns:p14="http://schemas.microsoft.com/office/powerpoint/2010/main" val="2135982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9600E35-A0F3-4C20-ACEC-5BEF31FE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412" y="3071021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Hebben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jullie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nog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vragen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Question mark">
            <a:extLst>
              <a:ext uri="{FF2B5EF4-FFF2-40B4-BE49-F238E27FC236}">
                <a16:creationId xmlns:a16="http://schemas.microsoft.com/office/drawing/2014/main" id="{906813FD-B950-4A11-8761-7F3188CDEA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6666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Witte puzzel met een rood puzzelstukje">
            <a:extLst>
              <a:ext uri="{FF2B5EF4-FFF2-40B4-BE49-F238E27FC236}">
                <a16:creationId xmlns:a16="http://schemas.microsoft.com/office/drawing/2014/main" id="{1B21341D-D04D-4125-836E-DA76EE4BF0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7D1AD5-469A-4622-BADF-DB3FB3A4D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2" y="1695576"/>
            <a:ext cx="8652938" cy="28571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8000"/>
              <a:t>Succes met de voorbereidingen!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E8EF41-FB69-4396-AFC4-321682C0B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532" y="4623127"/>
            <a:ext cx="8655200" cy="4572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/>
              <a:t>En bij vragen, mail mij!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727447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199</Words>
  <Application>Microsoft Office PowerPoint</Application>
  <PresentationFormat>Breedbeeld</PresentationFormat>
  <Paragraphs>26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Expressief talent</vt:lpstr>
      <vt:lpstr>Belangrijk!</vt:lpstr>
      <vt:lpstr>Ik heb nog geen GO van…</vt:lpstr>
      <vt:lpstr>Planning examens</vt:lpstr>
      <vt:lpstr>Het examen</vt:lpstr>
      <vt:lpstr>Hebben jullie nog vragen?</vt:lpstr>
      <vt:lpstr>Succes met de voorbereidingen!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Expressief talent</dc:title>
  <dc:creator>Noortje Dam</dc:creator>
  <cp:lastModifiedBy>Noortje Dam</cp:lastModifiedBy>
  <cp:revision>4</cp:revision>
  <dcterms:created xsi:type="dcterms:W3CDTF">2021-05-18T18:48:05Z</dcterms:created>
  <dcterms:modified xsi:type="dcterms:W3CDTF">2021-05-25T15:36:53Z</dcterms:modified>
</cp:coreProperties>
</file>